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e26db88ff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e26db88f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e26db88ff1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e26db88ff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26db88ff1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26db88ff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26db88ff1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26db88ff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278d79f73_0_1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278d79f7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278d79f73_0_1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e278d79f7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278d79f73_0_1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278d79f7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26db88ff1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e26db88ff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localstack-community.slack.com" TargetMode="External"/><Relationship Id="rId4" Type="http://schemas.openxmlformats.org/officeDocument/2006/relationships/hyperlink" Target="https://baptiste.bouchereau.pro/tutorial/deploy-localstack-resources-with-terraform/" TargetMode="External"/><Relationship Id="rId5" Type="http://schemas.openxmlformats.org/officeDocument/2006/relationships/hyperlink" Target="https://registry.terraform.io/providers/hashicorp/aws/latest/docs/guides/custom-service-endpoints" TargetMode="External"/><Relationship Id="rId6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MrWormHole/hotdog-localstack-PoC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Localstack w/ Docker &amp; Terraform for Integration Tests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Talha Altinel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type="title"/>
          </p:nvPr>
        </p:nvSpPr>
        <p:spPr>
          <a:xfrm>
            <a:off x="823850" y="866775"/>
            <a:ext cx="75834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Localstack Slack Community is very active and helpful</a:t>
            </a:r>
            <a:endParaRPr sz="4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823850" y="866775"/>
            <a:ext cx="75834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Localstack is quite easy to integrate into CI/CD(dev/uat) or anywhere</a:t>
            </a:r>
            <a:endParaRPr sz="4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823850" y="866775"/>
            <a:ext cx="75834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There are no debugger attachments for deployed code(exes)</a:t>
            </a:r>
            <a:endParaRPr sz="4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823850" y="866775"/>
            <a:ext cx="75834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Localstack is still new, yet promising. But there can be breaking changes in the future</a:t>
            </a:r>
            <a:endParaRPr sz="4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823850" y="866775"/>
            <a:ext cx="75834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Integration testing is not for everyone.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17" name="Google Shape;217;p27"/>
          <p:cNvSpPr txBox="1"/>
          <p:nvPr>
            <p:ph idx="1" type="subTitle"/>
          </p:nvPr>
        </p:nvSpPr>
        <p:spPr>
          <a:xfrm>
            <a:off x="1297500" y="2292400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Font typeface="Roboto"/>
              <a:buChar char="●"/>
            </a:pPr>
            <a:r>
              <a:rPr lang="en" sz="135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The localstack gang from localstack slack channel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Font typeface="Roboto"/>
              <a:buChar char="●"/>
            </a:pPr>
            <a:r>
              <a:rPr lang="en" sz="135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Baptiste Bouchereau’s Blog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Font typeface="Roboto"/>
              <a:buChar char="●"/>
            </a:pPr>
            <a:r>
              <a:rPr lang="en" sz="135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Terraform Docs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Black and white image of ladder handles coming out of the water onto a floating dock" id="218" name="Google Shape;218;p27"/>
          <p:cNvPicPr preferRelativeResize="0"/>
          <p:nvPr/>
        </p:nvPicPr>
        <p:blipFill rotWithShape="1">
          <a:blip r:embed="rId6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</a:t>
            </a:r>
            <a:r>
              <a:rPr lang="en" sz="3000"/>
              <a:t>!</a:t>
            </a:r>
            <a:endParaRPr sz="3000"/>
          </a:p>
        </p:txBody>
      </p:sp>
      <p:sp>
        <p:nvSpPr>
          <p:cNvPr id="224" name="Google Shape;224;p28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225" name="Google Shape;225;p28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8250" y="997800"/>
            <a:ext cx="4562175" cy="31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Localstack is a testing/mocking framework for developing Cloud applications locally. Where </a:t>
            </a:r>
            <a:r>
              <a:rPr lang="en" sz="13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in theory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, you can stick any AWS service and emulate them in localhost without ever needing the real AWS account. 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Localstack’s primary goal to make integration/system testing less painful for developers.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100" y="3079650"/>
            <a:ext cx="3575800" cy="190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theory?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There are many AWS services(some of them are buggy as people in Localstack’s slack channel claim) which are not completely provided by AWS directly.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F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or the scope of PoC, 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We will be only focusing most popular and stable ones like lambdas, kinesis and dynamodb in this presentation and draw general conclusions from it.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Requirements for this are to have Go, docker, docker-compose, aws CLI and terraform. In practice, we are planning to use 3 lambdas, 3 kinesis streams and 1 dynamo table.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are we building?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4588525"/>
            <a:ext cx="7038900" cy="5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FF9900"/>
                </a:solidFill>
              </a:rPr>
              <a:t>No dogs are harmed in this process</a:t>
            </a:r>
            <a:endParaRPr sz="1200">
              <a:solidFill>
                <a:srgbClr val="FF9900"/>
              </a:solidFill>
            </a:endParaRPr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238" y="1307850"/>
            <a:ext cx="6105525" cy="31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to quick start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Running latest version via docker (best preferred way is to do this via docker-compose where I provided the file for it):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docker run --rm -it -p 4566:4566 -p 4571:4571 localstack/localstack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ocker-compose up -d --build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Note: Check all of the container env settings variables from docker hub, other pages seem to be not up to date.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2" name="Google Shape;162;p1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Please note: Starting with version </a:t>
            </a:r>
            <a:r>
              <a:rPr lang="en" sz="1100"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0.11.0</a:t>
            </a:r>
            <a:r>
              <a:rPr lang="en" sz="135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, all services are exposed via a single edge service endpoint. Below 0.11.0 version, each AWS service is exposed by different port. </a:t>
            </a:r>
            <a:endParaRPr sz="135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5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en" sz="1100"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http://localhost:4566</a:t>
            </a:r>
            <a:r>
              <a:rPr lang="en" sz="135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 by default.</a:t>
            </a:r>
            <a:r>
              <a:rPr lang="en" sz="1350">
                <a:solidFill>
                  <a:srgbClr val="1D2D35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350">
              <a:solidFill>
                <a:srgbClr val="1D2D35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5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Please note: Web UI dashboard is deprecated. Avoid using it if possible.</a:t>
            </a:r>
            <a:endParaRPr sz="1350">
              <a:solidFill>
                <a:srgbClr val="1D2D35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Then What? Does it work?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5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567550"/>
            <a:ext cx="7038899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Clone my repo</a:t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1297500" y="1972550"/>
            <a:ext cx="66288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/>
              <a:t>Localstack PoC repository:</a:t>
            </a:r>
            <a:endParaRPr sz="15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8">
                <a:latin typeface="Courier New"/>
                <a:ea typeface="Courier New"/>
                <a:cs typeface="Courier New"/>
                <a:sym typeface="Courier New"/>
              </a:rPr>
              <a:t>git clone </a:t>
            </a:r>
            <a:r>
              <a:rPr lang="en" sz="1408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https://github.com/MrWormHole/hotdog-localstack-PoC</a:t>
            </a:r>
            <a:endParaRPr sz="1408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8">
                <a:latin typeface="Courier New"/>
                <a:ea typeface="Courier New"/>
                <a:cs typeface="Courier New"/>
                <a:sym typeface="Courier New"/>
              </a:rPr>
              <a:t>docker-compose up -d --build</a:t>
            </a:r>
            <a:endParaRPr sz="1408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8">
                <a:latin typeface="Courier New"/>
                <a:ea typeface="Courier New"/>
                <a:cs typeface="Courier New"/>
                <a:sym typeface="Courier New"/>
              </a:rPr>
              <a:t>terraform init</a:t>
            </a:r>
            <a:endParaRPr sz="1408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8">
                <a:latin typeface="Courier New"/>
                <a:ea typeface="Courier New"/>
                <a:cs typeface="Courier New"/>
                <a:sym typeface="Courier New"/>
              </a:rPr>
              <a:t>terraform apply --auto-approve</a:t>
            </a:r>
            <a:endParaRPr sz="1408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8">
                <a:latin typeface="Courier New"/>
                <a:ea typeface="Courier New"/>
                <a:cs typeface="Courier New"/>
                <a:sym typeface="Courier New"/>
              </a:rPr>
              <a:t>aws lambda invoke --function-name dogCatcher --endpoint-url=http://localhost:4566 --payload '{"quantity": 5}' output.txt</a:t>
            </a:r>
            <a:endParaRPr sz="1408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DEMO!</a:t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FF9900"/>
                </a:solidFill>
              </a:rPr>
              <a:t>Praying on demo gods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/>
          <p:nvPr>
            <p:ph type="title"/>
          </p:nvPr>
        </p:nvSpPr>
        <p:spPr>
          <a:xfrm>
            <a:off x="823850" y="866775"/>
            <a:ext cx="75834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Localstack reduce deploy and debug time and costs significantly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